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74" r:id="rId4"/>
    <p:sldId id="302" r:id="rId5"/>
    <p:sldId id="301" r:id="rId6"/>
    <p:sldId id="303" r:id="rId7"/>
    <p:sldId id="296" r:id="rId8"/>
    <p:sldId id="275" r:id="rId9"/>
    <p:sldId id="306" r:id="rId10"/>
    <p:sldId id="305" r:id="rId11"/>
    <p:sldId id="307" r:id="rId12"/>
    <p:sldId id="30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5" autoAdjust="0"/>
    <p:restoredTop sz="71624" autoAdjust="0"/>
  </p:normalViewPr>
  <p:slideViewPr>
    <p:cSldViewPr snapToGrid="0" showGuides="1">
      <p:cViewPr varScale="1">
        <p:scale>
          <a:sx n="65" d="100"/>
          <a:sy n="65" d="100"/>
        </p:scale>
        <p:origin x="2712" y="192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4/10/16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worked 100</a:t>
            </a:r>
            <a:r>
              <a:rPr lang="en-US" baseline="0" dirty="0" smtClean="0"/>
              <a:t> hours in a week? …was it what you’d consider fun?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 that rhymes with </a:t>
            </a:r>
            <a:r>
              <a:rPr lang="en-US" dirty="0" err="1" smtClean="0"/>
              <a:t>itrix</a:t>
            </a:r>
            <a:r>
              <a:rPr lang="en-US" baseline="0" dirty="0" smtClean="0"/>
              <a:t> that needed upgraded enterprise-wide from 12.4 to 13.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app</a:t>
            </a:r>
            <a:r>
              <a:rPr lang="en-US" baseline="0" dirty="0" smtClean="0"/>
              <a:t> required different configurations whether it was a thin client, x86/x64, desktop, etc.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Citrix</a:t>
            </a:r>
            <a:r>
              <a:rPr lang="en-US" baseline="0" dirty="0" smtClean="0"/>
              <a:t> admin comes up to me on Friday..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Used the methodology for an old version and thought it’d work for the new version.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to group on Monday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problems…fixed.</a:t>
            </a:r>
          </a:p>
          <a:p>
            <a:r>
              <a:rPr lang="en-US" baseline="0" dirty="0" smtClean="0"/>
              <a:t> - Tested checking if in ARP and a single Citrix </a:t>
            </a:r>
            <a:r>
              <a:rPr lang="en-US" baseline="0" dirty="0" err="1" smtClean="0"/>
              <a:t>application..worked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Helpdesk calls about icon that’s changed the next 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again on Tuesday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problems..fixed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Finance calls in a panic on Wednesday morning that their application won’t run.</a:t>
            </a:r>
          </a:p>
          <a:p>
            <a:r>
              <a:rPr lang="en-US" baseline="0" dirty="0" smtClean="0"/>
              <a:t> - we didn’t test that application. It required another registry key to enable single sign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week continues like this until I eventually accumulated 100 hours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was a consultant at the time for this client and my boss emailed me and said “did you make a typo on your timesheet”?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could have been prevented if the versions didn’t change so much.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7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might try to standardize but we forget</a:t>
            </a:r>
            <a:r>
              <a:rPr lang="en-US" baseline="0" dirty="0" smtClean="0"/>
              <a:t> our scheme, we get busy and before long that scheme no longer exists.</a:t>
            </a:r>
          </a:p>
          <a:p>
            <a:r>
              <a:rPr lang="en-US" baseline="0" dirty="0" smtClean="0"/>
              <a:t>We also have multiple people trying to do this and it doesn’t work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8C2BA-2163-4ADC-95E9-7DFB469608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6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12578" y="1884735"/>
            <a:ext cx="85188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Making </a:t>
            </a:r>
            <a:r>
              <a:rPr lang="en-US" sz="4000" smtClean="0"/>
              <a:t>Software Deployments Suck Less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7" y="1333793"/>
            <a:ext cx="4004842" cy="48058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Server-Side: Humans are Dumb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46" y="2159482"/>
            <a:ext cx="4180379" cy="23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22" y="2882097"/>
            <a:ext cx="898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yriad Pro Light" charset="0"/>
                <a:ea typeface="Myriad Pro Light" charset="0"/>
                <a:cs typeface="Myriad Pro Light" charset="0"/>
              </a:rPr>
              <a:t>Automating a Software Deployment End to End</a:t>
            </a:r>
            <a:endParaRPr lang="en-US" sz="36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979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Blog: </a:t>
            </a:r>
            <a:r>
              <a:rPr lang="en-US" dirty="0" err="1" smtClean="0"/>
              <a:t>adamtheautomator.com</a:t>
            </a:r>
            <a:endParaRPr lang="en-US" dirty="0" smtClean="0"/>
          </a:p>
          <a:p>
            <a:r>
              <a:rPr lang="en-US" dirty="0"/>
              <a:t>Pluralsight Training: 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adambpluralsight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10115" y="2891105"/>
            <a:ext cx="4389783" cy="2332686"/>
            <a:chOff x="129313" y="3366226"/>
            <a:chExt cx="4084773" cy="21796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3366226"/>
              <a:ext cx="1905000" cy="1905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13" y="5084229"/>
              <a:ext cx="4084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Myriad Pro Light" charset="0"/>
                  <a:ea typeface="Myriad Pro Light" charset="0"/>
                  <a:cs typeface="Myriad Pro Light" charset="0"/>
                </a:rPr>
                <a:t>SoftwareInstallManager</a:t>
              </a:r>
              <a:r>
                <a:rPr lang="en-US" sz="2400" dirty="0" smtClean="0">
                  <a:latin typeface="Myriad Pro Light" charset="0"/>
                  <a:ea typeface="Myriad Pro Light" charset="0"/>
                  <a:cs typeface="Myriad Pro Light" charset="0"/>
                </a:rPr>
                <a:t> Module</a:t>
              </a:r>
              <a:endParaRPr lang="en-US" sz="2400" dirty="0">
                <a:latin typeface="Myriad Pro Light" charset="0"/>
                <a:ea typeface="Myriad Pro Light" charset="0"/>
                <a:cs typeface="Myriad Pro Light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7168" y="2927311"/>
            <a:ext cx="2310248" cy="2256788"/>
            <a:chOff x="4664790" y="3279741"/>
            <a:chExt cx="2310248" cy="22567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414" y="3279741"/>
              <a:ext cx="1905000" cy="1905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64790" y="5074864"/>
              <a:ext cx="2310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Myriad Pro Light" charset="0"/>
                  <a:ea typeface="Myriad Pro Light" charset="0"/>
                  <a:cs typeface="Myriad Pro Light" charset="0"/>
                </a:rPr>
                <a:t>Scripts and Slides</a:t>
              </a:r>
              <a:endParaRPr lang="en-US" sz="2400" dirty="0">
                <a:latin typeface="Myriad Pro Light" charset="0"/>
                <a:ea typeface="Myriad Pro Light" charset="0"/>
                <a:cs typeface="Myriad Pro Light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7450" y="5179843"/>
            <a:ext cx="3289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http://</a:t>
            </a:r>
            <a:r>
              <a:rPr lang="en-US" sz="2800" dirty="0" err="1">
                <a:latin typeface="Myriad Pro Light" charset="0"/>
                <a:ea typeface="Myriad Pro Light" charset="0"/>
                <a:cs typeface="Myriad Pro Light" charset="0"/>
              </a:rPr>
              <a:t>bit.ly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/</a:t>
            </a:r>
            <a:r>
              <a:rPr lang="en-US" sz="2800" dirty="0" err="1">
                <a:latin typeface="Myriad Pro Light" charset="0"/>
                <a:ea typeface="Myriad Pro Light" charset="0"/>
                <a:cs typeface="Myriad Pro Light" charset="0"/>
              </a:rPr>
              <a:t>swmscug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97133" y="5179843"/>
            <a:ext cx="398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http://</a:t>
            </a:r>
            <a:r>
              <a:rPr lang="en-US" sz="2800" dirty="0" err="1">
                <a:latin typeface="Myriad Pro Light" charset="0"/>
                <a:ea typeface="Myriad Pro Light" charset="0"/>
                <a:cs typeface="Myriad Pro Light" charset="0"/>
              </a:rPr>
              <a:t>bit.ly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/</a:t>
            </a:r>
            <a:r>
              <a:rPr lang="en-US" sz="2800" dirty="0" err="1">
                <a:latin typeface="Myriad Pro Light" charset="0"/>
                <a:ea typeface="Myriad Pro Light" charset="0"/>
                <a:cs typeface="Myriad Pro Light" charset="0"/>
              </a:rPr>
              <a:t>softwareinstall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179671" cy="3666281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Microsoft Cloud/Datacenter Management MVP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Pluralsight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PowerShell Developer/Trainer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Freelance </a:t>
            </a:r>
            <a:r>
              <a:rPr lang="en-US" sz="2800" dirty="0" smtClean="0"/>
              <a:t>Writer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err="1" smtClean="0"/>
              <a:t>adamtheautomator.com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Twitter: @</a:t>
            </a:r>
            <a:r>
              <a:rPr lang="en-US" sz="2800" dirty="0" err="1" smtClean="0"/>
              <a:t>adbertram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3403" y="2444079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100 Hour Week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456" y="1920479"/>
            <a:ext cx="45755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What on earth would require 100 hours in a week?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It rhymes with “</a:t>
            </a:r>
            <a:r>
              <a:rPr lang="en-US" sz="2400" dirty="0" err="1">
                <a:latin typeface="Myriad Pro Light" charset="0"/>
                <a:ea typeface="Myriad Pro Light" charset="0"/>
                <a:cs typeface="Myriad Pro Light" charset="0"/>
              </a:rPr>
              <a:t>itrix</a:t>
            </a: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Lots of </a:t>
            </a:r>
            <a:r>
              <a:rPr lang="en-US" sz="2400" dirty="0" err="1">
                <a:latin typeface="Myriad Pro Light" charset="0"/>
                <a:ea typeface="Myriad Pro Light" charset="0"/>
                <a:cs typeface="Myriad Pro Light" charset="0"/>
              </a:rPr>
              <a:t>config</a:t>
            </a: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Helpdesk calls (My icon!)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Finance is down!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Kill me 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charset="0"/>
                <a:ea typeface="Myriad Pro Light" charset="0"/>
                <a:cs typeface="Myriad Pro Light" charset="0"/>
              </a:rPr>
              <a:t>Boss: WTF? Me: Yep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Myriad Pro Light" charset="0"/>
              <a:ea typeface="Myriad Pro Light" charset="0"/>
              <a:cs typeface="Myriad Pro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1568002"/>
            <a:ext cx="3847563" cy="4018063"/>
            <a:chOff x="379412" y="1600200"/>
            <a:chExt cx="2819400" cy="5031495"/>
          </a:xfrm>
        </p:grpSpPr>
        <p:pic>
          <p:nvPicPr>
            <p:cNvPr id="10" name="Picture 9" descr="Screen Shot 2014-12-11 at 12.10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752600"/>
              <a:ext cx="2667000" cy="4879095"/>
            </a:xfrm>
            <a:prstGeom prst="rect">
              <a:avLst/>
            </a:prstGeom>
          </p:spPr>
        </p:pic>
        <p:pic>
          <p:nvPicPr>
            <p:cNvPr id="11" name="Picture 2" descr="http://myitforum.com/cs2/blogs/rbennett806/images/IconVBScript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1600200"/>
              <a:ext cx="457200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7865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software install/uninstall/detection on a VM to gather </a:t>
            </a:r>
            <a:r>
              <a:rPr lang="en-US" dirty="0" err="1" smtClean="0"/>
              <a:t>msiexec</a:t>
            </a:r>
            <a:r>
              <a:rPr lang="en-US" dirty="0" smtClean="0"/>
              <a:t>, </a:t>
            </a:r>
            <a:r>
              <a:rPr lang="en-US" dirty="0" err="1" smtClean="0"/>
              <a:t>setup.exe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syntax</a:t>
            </a:r>
          </a:p>
          <a:p>
            <a:r>
              <a:rPr lang="en-US" dirty="0" smtClean="0"/>
              <a:t>Create a package folder for SCCM</a:t>
            </a:r>
          </a:p>
          <a:p>
            <a:r>
              <a:rPr lang="en-US" dirty="0" smtClean="0"/>
              <a:t>Copy all installer files to package folder</a:t>
            </a:r>
          </a:p>
          <a:p>
            <a:r>
              <a:rPr lang="en-US" dirty="0" smtClean="0"/>
              <a:t>Create SCCM application</a:t>
            </a:r>
          </a:p>
          <a:p>
            <a:r>
              <a:rPr lang="en-US" dirty="0" smtClean="0"/>
              <a:t>Distribute package to distribution 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Software </a:t>
            </a:r>
            <a:r>
              <a:rPr lang="en-US" dirty="0"/>
              <a:t>Deployment Workflow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Can all be Automated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99" y="1390174"/>
            <a:ext cx="5779183" cy="43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031620" cy="4525963"/>
          </a:xfrm>
        </p:spPr>
        <p:txBody>
          <a:bodyPr>
            <a:normAutofit/>
          </a:bodyPr>
          <a:lstStyle/>
          <a:p>
            <a:r>
              <a:rPr lang="en-US" dirty="0"/>
              <a:t>Client-side</a:t>
            </a:r>
          </a:p>
          <a:p>
            <a:r>
              <a:rPr lang="en-US" dirty="0" smtClean="0"/>
              <a:t>Server-side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in Two Places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578436" cy="4541982"/>
          </a:xfrm>
        </p:spPr>
        <p:txBody>
          <a:bodyPr>
            <a:normAutofit/>
          </a:bodyPr>
          <a:lstStyle/>
          <a:p>
            <a:r>
              <a:rPr lang="en-US" dirty="0" smtClean="0"/>
              <a:t>Build a management framework in PowerShell</a:t>
            </a:r>
          </a:p>
          <a:p>
            <a:r>
              <a:rPr lang="en-US" dirty="0" smtClean="0"/>
              <a:t>Pull all decision-making into PowerShell on the client</a:t>
            </a:r>
          </a:p>
          <a:p>
            <a:pPr lvl="1"/>
            <a:r>
              <a:rPr lang="en-US" dirty="0"/>
              <a:t>Install-Software instead of </a:t>
            </a:r>
            <a:r>
              <a:rPr lang="en-US" dirty="0" err="1"/>
              <a:t>msiexec</a:t>
            </a:r>
            <a:r>
              <a:rPr lang="en-US" dirty="0"/>
              <a:t> /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en-US" dirty="0"/>
              <a:t>Remove-Software instead of </a:t>
            </a:r>
            <a:r>
              <a:rPr lang="en-US" dirty="0" err="1"/>
              <a:t>msiexec</a:t>
            </a:r>
            <a:r>
              <a:rPr lang="en-US" dirty="0"/>
              <a:t> /</a:t>
            </a:r>
            <a:r>
              <a:rPr lang="en-US" dirty="0" smtClean="0"/>
              <a:t>x</a:t>
            </a:r>
          </a:p>
          <a:p>
            <a:r>
              <a:rPr lang="en-US" dirty="0" smtClean="0"/>
              <a:t>Use ConfigMgr for delivery, execution, detection and reporting only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 all Software Equally Client-Side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1"/>
            <a:ext cx="4672875" cy="348108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Lack of Package Standardization</a:t>
            </a:r>
          </a:p>
          <a:p>
            <a:r>
              <a:rPr lang="en-US" sz="2800" dirty="0" smtClean="0"/>
              <a:t>Hard to define “installed” and “uninstalled”</a:t>
            </a:r>
          </a:p>
          <a:p>
            <a:r>
              <a:rPr lang="en-US" sz="2800" dirty="0" smtClean="0"/>
              <a:t>Post-install configuration needed</a:t>
            </a:r>
          </a:p>
          <a:p>
            <a:r>
              <a:rPr lang="en-US" sz="2800" dirty="0" smtClean="0"/>
              <a:t>Cleanup work post-uninstall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Side: No Software is the Same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71" y="2209289"/>
            <a:ext cx="3737538" cy="22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1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New-</a:t>
            </a:r>
            <a:r>
              <a:rPr lang="en-US" dirty="0" err="1" smtClean="0"/>
              <a:t>CMMyApplication</a:t>
            </a:r>
            <a:endParaRPr lang="en-US" dirty="0"/>
          </a:p>
          <a:p>
            <a:pPr lvl="1"/>
            <a:r>
              <a:rPr lang="en-US" dirty="0"/>
              <a:t>Package folder creation</a:t>
            </a:r>
          </a:p>
          <a:p>
            <a:pPr lvl="1"/>
            <a:r>
              <a:rPr lang="en-US" dirty="0"/>
              <a:t>Standardized PowerShell script names</a:t>
            </a:r>
          </a:p>
          <a:p>
            <a:pPr lvl="1"/>
            <a:r>
              <a:rPr lang="en-US" dirty="0"/>
              <a:t>SCCM application creation</a:t>
            </a:r>
          </a:p>
          <a:p>
            <a:r>
              <a:rPr lang="en-US" dirty="0" smtClean="0"/>
              <a:t>Force </a:t>
            </a:r>
            <a:r>
              <a:rPr lang="en-US" dirty="0" smtClean="0"/>
              <a:t>a standard with script validation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i="1" dirty="0" smtClean="0"/>
              <a:t>You</a:t>
            </a:r>
            <a:r>
              <a:rPr lang="en-US" dirty="0" smtClean="0"/>
              <a:t> from the Server-Side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</TotalTime>
  <Words>536</Words>
  <Application>Microsoft Macintosh PowerPoint</Application>
  <PresentationFormat>On-screen Show (4:3)</PresentationFormat>
  <Paragraphs>107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PS&gt; Whoami</vt:lpstr>
      <vt:lpstr>The 100 Hour Week</vt:lpstr>
      <vt:lpstr>Manual Software Deployment Workflow</vt:lpstr>
      <vt:lpstr>This Can all be Automated</vt:lpstr>
      <vt:lpstr>Automate in Two Places</vt:lpstr>
      <vt:lpstr>Treat all Software Equally Client-Side</vt:lpstr>
      <vt:lpstr>Client Side: No Software is the Same</vt:lpstr>
      <vt:lpstr>Remove You from the Server-Side</vt:lpstr>
      <vt:lpstr>Server-Side: Humans are Dumb</vt:lpstr>
      <vt:lpstr>Demo</vt:lpstr>
      <vt:lpstr>Thanks!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141</cp:revision>
  <dcterms:created xsi:type="dcterms:W3CDTF">2015-10-10T23:11:31Z</dcterms:created>
  <dcterms:modified xsi:type="dcterms:W3CDTF">2016-04-10T19:46:54Z</dcterms:modified>
</cp:coreProperties>
</file>